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65" d="100"/>
          <a:sy n="65" d="100"/>
        </p:scale>
        <p:origin x="132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AA7E6E-7B74-46C1-A147-3EBA3654E12B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D258572-3AB5-4534-80E1-6E35F6ACE8EF}">
      <dgm:prSet phldrT="[Text]"/>
      <dgm:spPr/>
      <dgm:t>
        <a:bodyPr/>
        <a:lstStyle/>
        <a:p>
          <a:endParaRPr lang="en-US" dirty="0" smtClean="0"/>
        </a:p>
        <a:p>
          <a:r>
            <a:rPr lang="en-US" dirty="0" smtClean="0"/>
            <a:t>COMPONENTS</a:t>
          </a:r>
          <a:endParaRPr lang="en-US" dirty="0"/>
        </a:p>
      </dgm:t>
    </dgm:pt>
    <dgm:pt modelId="{754DD784-E4D2-47D7-A009-20693B98A6D9}" type="parTrans" cxnId="{CA294A02-E620-49DB-84E5-E9BB6B452F69}">
      <dgm:prSet/>
      <dgm:spPr/>
      <dgm:t>
        <a:bodyPr/>
        <a:lstStyle/>
        <a:p>
          <a:endParaRPr lang="en-US"/>
        </a:p>
      </dgm:t>
    </dgm:pt>
    <dgm:pt modelId="{CC109AC5-3917-41B9-BEB5-3DB883CACC6B}" type="sibTrans" cxnId="{CA294A02-E620-49DB-84E5-E9BB6B452F69}">
      <dgm:prSet/>
      <dgm:spPr/>
      <dgm:t>
        <a:bodyPr/>
        <a:lstStyle/>
        <a:p>
          <a:endParaRPr lang="en-US"/>
        </a:p>
      </dgm:t>
    </dgm:pt>
    <dgm:pt modelId="{B9240B10-2833-477F-91E7-C551A35F773E}" type="asst">
      <dgm:prSet phldrT="[Text]"/>
      <dgm:spPr/>
      <dgm:t>
        <a:bodyPr/>
        <a:lstStyle/>
        <a:p>
          <a:r>
            <a:rPr lang="en-US" dirty="0" smtClean="0"/>
            <a:t>HARDWARE</a:t>
          </a:r>
          <a:endParaRPr lang="en-US" dirty="0"/>
        </a:p>
      </dgm:t>
    </dgm:pt>
    <dgm:pt modelId="{87AE7B5A-DD47-4025-B9AD-F500EE61C1E9}" type="parTrans" cxnId="{59506F9E-5A90-415A-B08A-DBDB57DEB831}">
      <dgm:prSet/>
      <dgm:spPr/>
      <dgm:t>
        <a:bodyPr/>
        <a:lstStyle/>
        <a:p>
          <a:endParaRPr lang="en-US"/>
        </a:p>
      </dgm:t>
    </dgm:pt>
    <dgm:pt modelId="{D4048176-286F-4124-AC0F-7B499A5546E5}" type="sibTrans" cxnId="{59506F9E-5A90-415A-B08A-DBDB57DEB831}">
      <dgm:prSet/>
      <dgm:spPr/>
      <dgm:t>
        <a:bodyPr/>
        <a:lstStyle/>
        <a:p>
          <a:endParaRPr lang="en-US"/>
        </a:p>
      </dgm:t>
    </dgm:pt>
    <dgm:pt modelId="{1D898A7F-C752-4B4B-B8FB-BA1E09488551}">
      <dgm:prSet phldrT="[Text]"/>
      <dgm:spPr/>
      <dgm:t>
        <a:bodyPr/>
        <a:lstStyle/>
        <a:p>
          <a:r>
            <a:rPr lang="en-US" dirty="0" smtClean="0"/>
            <a:t>COMMUNICATION  NETWORKS</a:t>
          </a:r>
          <a:endParaRPr lang="en-US" dirty="0"/>
        </a:p>
      </dgm:t>
    </dgm:pt>
    <dgm:pt modelId="{EFD62623-51B6-4ADB-B033-C0A3DF2229D5}" type="parTrans" cxnId="{69D21CCB-A7C1-421B-9603-39F94A6A10D3}">
      <dgm:prSet/>
      <dgm:spPr/>
      <dgm:t>
        <a:bodyPr/>
        <a:lstStyle/>
        <a:p>
          <a:endParaRPr lang="en-US"/>
        </a:p>
      </dgm:t>
    </dgm:pt>
    <dgm:pt modelId="{DC46E0A5-D740-41C9-BF36-AE1543AFDD67}" type="sibTrans" cxnId="{69D21CCB-A7C1-421B-9603-39F94A6A10D3}">
      <dgm:prSet/>
      <dgm:spPr/>
      <dgm:t>
        <a:bodyPr/>
        <a:lstStyle/>
        <a:p>
          <a:endParaRPr lang="en-US"/>
        </a:p>
      </dgm:t>
    </dgm:pt>
    <dgm:pt modelId="{8AD82FB8-EF5D-4425-959D-B6A6B1204A65}">
      <dgm:prSet phldrT="[Text]"/>
      <dgm:spPr/>
      <dgm:t>
        <a:bodyPr/>
        <a:lstStyle/>
        <a:p>
          <a:r>
            <a:rPr lang="en-US" dirty="0" smtClean="0"/>
            <a:t>CLOUD COMPUTING SERVICE</a:t>
          </a:r>
          <a:endParaRPr lang="en-US" dirty="0"/>
        </a:p>
      </dgm:t>
    </dgm:pt>
    <dgm:pt modelId="{99EA6EE6-4708-45EC-9000-33C37735A016}" type="parTrans" cxnId="{28134FAB-D6BE-4BDD-B68A-1127D8CB745E}">
      <dgm:prSet/>
      <dgm:spPr/>
      <dgm:t>
        <a:bodyPr/>
        <a:lstStyle/>
        <a:p>
          <a:endParaRPr lang="en-US"/>
        </a:p>
      </dgm:t>
    </dgm:pt>
    <dgm:pt modelId="{38BC19D5-13BC-42D6-B04F-30DA9AB0605C}" type="sibTrans" cxnId="{28134FAB-D6BE-4BDD-B68A-1127D8CB745E}">
      <dgm:prSet/>
      <dgm:spPr/>
      <dgm:t>
        <a:bodyPr/>
        <a:lstStyle/>
        <a:p>
          <a:endParaRPr lang="en-US"/>
        </a:p>
      </dgm:t>
    </dgm:pt>
    <dgm:pt modelId="{9C8FC196-ACFE-4C70-A4C9-6A6DC7057136}">
      <dgm:prSet phldrT="[Text]"/>
      <dgm:spPr/>
      <dgm:t>
        <a:bodyPr/>
        <a:lstStyle/>
        <a:p>
          <a:r>
            <a:rPr lang="en-US" dirty="0" smtClean="0"/>
            <a:t>SOFTWARE</a:t>
          </a:r>
          <a:endParaRPr lang="en-US" dirty="0"/>
        </a:p>
      </dgm:t>
    </dgm:pt>
    <dgm:pt modelId="{5F04B9A0-E9B2-4B73-BC8A-1797CE976A78}" type="sibTrans" cxnId="{20700644-7AFC-468F-8652-D339F2A5B9AD}">
      <dgm:prSet/>
      <dgm:spPr/>
      <dgm:t>
        <a:bodyPr/>
        <a:lstStyle/>
        <a:p>
          <a:endParaRPr lang="en-US"/>
        </a:p>
      </dgm:t>
    </dgm:pt>
    <dgm:pt modelId="{4FF6CC6A-ACB3-4987-8229-03993A76ABF8}" type="parTrans" cxnId="{20700644-7AFC-468F-8652-D339F2A5B9AD}">
      <dgm:prSet/>
      <dgm:spPr/>
      <dgm:t>
        <a:bodyPr/>
        <a:lstStyle/>
        <a:p>
          <a:endParaRPr lang="en-US"/>
        </a:p>
      </dgm:t>
    </dgm:pt>
    <dgm:pt modelId="{E8CF6EE8-59CB-43C0-8556-A3C976AEBB6A}" type="pres">
      <dgm:prSet presAssocID="{BEAA7E6E-7B74-46C1-A147-3EBA3654E12B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76FDC39A-C5D1-41C6-9528-676D75BD7E84}" type="pres">
      <dgm:prSet presAssocID="{BEAA7E6E-7B74-46C1-A147-3EBA3654E12B}" presName="hierFlow" presStyleCnt="0"/>
      <dgm:spPr/>
    </dgm:pt>
    <dgm:pt modelId="{3DB14E92-42EA-4076-906D-0E7F39511C75}" type="pres">
      <dgm:prSet presAssocID="{BEAA7E6E-7B74-46C1-A147-3EBA3654E12B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E311E50A-3E80-430A-9571-6687F5226ECB}" type="pres">
      <dgm:prSet presAssocID="{ED258572-3AB5-4534-80E1-6E35F6ACE8EF}" presName="Name14" presStyleCnt="0"/>
      <dgm:spPr/>
    </dgm:pt>
    <dgm:pt modelId="{926DC0D0-A363-4C29-B71E-DE8594C381DF}" type="pres">
      <dgm:prSet presAssocID="{ED258572-3AB5-4534-80E1-6E35F6ACE8EF}" presName="level1Shape" presStyleLbl="node0" presStyleIdx="0" presStyleCnt="1">
        <dgm:presLayoutVars>
          <dgm:chPref val="3"/>
        </dgm:presLayoutVars>
      </dgm:prSet>
      <dgm:spPr/>
    </dgm:pt>
    <dgm:pt modelId="{519BD334-3A85-44B8-8C07-DC3174083B53}" type="pres">
      <dgm:prSet presAssocID="{ED258572-3AB5-4534-80E1-6E35F6ACE8EF}" presName="hierChild2" presStyleCnt="0"/>
      <dgm:spPr/>
    </dgm:pt>
    <dgm:pt modelId="{0E0B164F-166E-4323-AA89-F3F0A185115C}" type="pres">
      <dgm:prSet presAssocID="{87AE7B5A-DD47-4025-B9AD-F500EE61C1E9}" presName="Name19" presStyleLbl="parChTrans1D2" presStyleIdx="0" presStyleCnt="4"/>
      <dgm:spPr/>
    </dgm:pt>
    <dgm:pt modelId="{95444DC6-B5EE-411F-AED5-6403E3DC2EEE}" type="pres">
      <dgm:prSet presAssocID="{B9240B10-2833-477F-91E7-C551A35F773E}" presName="Name21" presStyleCnt="0"/>
      <dgm:spPr/>
    </dgm:pt>
    <dgm:pt modelId="{E0FC3676-8DE5-4BC8-9367-C8784B022D20}" type="pres">
      <dgm:prSet presAssocID="{B9240B10-2833-477F-91E7-C551A35F773E}" presName="level2Shape" presStyleLbl="asst1" presStyleIdx="0" presStyleCnt="1"/>
      <dgm:spPr/>
    </dgm:pt>
    <dgm:pt modelId="{F8ECADA2-8129-46CA-A839-F8443BA4F1A4}" type="pres">
      <dgm:prSet presAssocID="{B9240B10-2833-477F-91E7-C551A35F773E}" presName="hierChild3" presStyleCnt="0"/>
      <dgm:spPr/>
    </dgm:pt>
    <dgm:pt modelId="{BD8F82A4-F194-4F4A-A00D-E9AF29A2AF5A}" type="pres">
      <dgm:prSet presAssocID="{4FF6CC6A-ACB3-4987-8229-03993A76ABF8}" presName="Name19" presStyleLbl="parChTrans1D2" presStyleIdx="1" presStyleCnt="4"/>
      <dgm:spPr/>
    </dgm:pt>
    <dgm:pt modelId="{12DC1B06-D169-4537-8F08-2AE71053D99E}" type="pres">
      <dgm:prSet presAssocID="{9C8FC196-ACFE-4C70-A4C9-6A6DC7057136}" presName="Name21" presStyleCnt="0"/>
      <dgm:spPr/>
    </dgm:pt>
    <dgm:pt modelId="{86043B58-C1F7-4EDD-A6BF-05787B3955B6}" type="pres">
      <dgm:prSet presAssocID="{9C8FC196-ACFE-4C70-A4C9-6A6DC7057136}" presName="level2Shape" presStyleLbl="node2" presStyleIdx="0" presStyleCnt="3"/>
      <dgm:spPr/>
    </dgm:pt>
    <dgm:pt modelId="{CCCC017D-B934-47A0-8679-454CD19BC843}" type="pres">
      <dgm:prSet presAssocID="{9C8FC196-ACFE-4C70-A4C9-6A6DC7057136}" presName="hierChild3" presStyleCnt="0"/>
      <dgm:spPr/>
    </dgm:pt>
    <dgm:pt modelId="{4ECDB5F0-B92A-4811-AF2C-BE1A13D066DB}" type="pres">
      <dgm:prSet presAssocID="{EFD62623-51B6-4ADB-B033-C0A3DF2229D5}" presName="Name19" presStyleLbl="parChTrans1D2" presStyleIdx="2" presStyleCnt="4"/>
      <dgm:spPr/>
    </dgm:pt>
    <dgm:pt modelId="{E71DCAF2-B3CA-4B44-8244-3E975EFE07C3}" type="pres">
      <dgm:prSet presAssocID="{1D898A7F-C752-4B4B-B8FB-BA1E09488551}" presName="Name21" presStyleCnt="0"/>
      <dgm:spPr/>
    </dgm:pt>
    <dgm:pt modelId="{E59D87A3-FA04-4ABD-8F21-0BB0FF51EA90}" type="pres">
      <dgm:prSet presAssocID="{1D898A7F-C752-4B4B-B8FB-BA1E09488551}" presName="level2Shape" presStyleLbl="node2" presStyleIdx="1" presStyleCnt="3"/>
      <dgm:spPr/>
    </dgm:pt>
    <dgm:pt modelId="{6A17EA2D-E4D2-4746-90F4-645872FA447D}" type="pres">
      <dgm:prSet presAssocID="{1D898A7F-C752-4B4B-B8FB-BA1E09488551}" presName="hierChild3" presStyleCnt="0"/>
      <dgm:spPr/>
    </dgm:pt>
    <dgm:pt modelId="{685B4EE3-77CC-4C9C-8FC3-54D96FEC9419}" type="pres">
      <dgm:prSet presAssocID="{99EA6EE6-4708-45EC-9000-33C37735A016}" presName="Name19" presStyleLbl="parChTrans1D2" presStyleIdx="3" presStyleCnt="4"/>
      <dgm:spPr/>
    </dgm:pt>
    <dgm:pt modelId="{D5AB5238-3993-4FF5-8665-B343115AD726}" type="pres">
      <dgm:prSet presAssocID="{8AD82FB8-EF5D-4425-959D-B6A6B1204A65}" presName="Name21" presStyleCnt="0"/>
      <dgm:spPr/>
    </dgm:pt>
    <dgm:pt modelId="{85592ADC-7BB2-4A19-8056-C3C13782C3CD}" type="pres">
      <dgm:prSet presAssocID="{8AD82FB8-EF5D-4425-959D-B6A6B1204A65}" presName="level2Shape" presStyleLbl="node2" presStyleIdx="2" presStyleCnt="3"/>
      <dgm:spPr/>
    </dgm:pt>
    <dgm:pt modelId="{5BE245B8-8B66-4924-BCB8-1DA2DB9C32F8}" type="pres">
      <dgm:prSet presAssocID="{8AD82FB8-EF5D-4425-959D-B6A6B1204A65}" presName="hierChild3" presStyleCnt="0"/>
      <dgm:spPr/>
    </dgm:pt>
    <dgm:pt modelId="{3302BAA0-C554-47BC-99DC-90F9A383E2DD}" type="pres">
      <dgm:prSet presAssocID="{BEAA7E6E-7B74-46C1-A147-3EBA3654E12B}" presName="bgShapesFlow" presStyleCnt="0"/>
      <dgm:spPr/>
    </dgm:pt>
  </dgm:ptLst>
  <dgm:cxnLst>
    <dgm:cxn modelId="{D1D14EC5-DD06-4D5A-8CDF-8AFEBE7486A6}" type="presOf" srcId="{BEAA7E6E-7B74-46C1-A147-3EBA3654E12B}" destId="{E8CF6EE8-59CB-43C0-8556-A3C976AEBB6A}" srcOrd="0" destOrd="0" presId="urn:microsoft.com/office/officeart/2005/8/layout/hierarchy6"/>
    <dgm:cxn modelId="{27EDECEF-237B-45AB-B6E5-112514F62E4B}" type="presOf" srcId="{EFD62623-51B6-4ADB-B033-C0A3DF2229D5}" destId="{4ECDB5F0-B92A-4811-AF2C-BE1A13D066DB}" srcOrd="0" destOrd="0" presId="urn:microsoft.com/office/officeart/2005/8/layout/hierarchy6"/>
    <dgm:cxn modelId="{59506F9E-5A90-415A-B08A-DBDB57DEB831}" srcId="{ED258572-3AB5-4534-80E1-6E35F6ACE8EF}" destId="{B9240B10-2833-477F-91E7-C551A35F773E}" srcOrd="0" destOrd="0" parTransId="{87AE7B5A-DD47-4025-B9AD-F500EE61C1E9}" sibTransId="{D4048176-286F-4124-AC0F-7B499A5546E5}"/>
    <dgm:cxn modelId="{20700644-7AFC-468F-8652-D339F2A5B9AD}" srcId="{ED258572-3AB5-4534-80E1-6E35F6ACE8EF}" destId="{9C8FC196-ACFE-4C70-A4C9-6A6DC7057136}" srcOrd="1" destOrd="0" parTransId="{4FF6CC6A-ACB3-4987-8229-03993A76ABF8}" sibTransId="{5F04B9A0-E9B2-4B73-BC8A-1797CE976A78}"/>
    <dgm:cxn modelId="{60AD6E45-8535-48F8-ACCD-F4196818D37B}" type="presOf" srcId="{8AD82FB8-EF5D-4425-959D-B6A6B1204A65}" destId="{85592ADC-7BB2-4A19-8056-C3C13782C3CD}" srcOrd="0" destOrd="0" presId="urn:microsoft.com/office/officeart/2005/8/layout/hierarchy6"/>
    <dgm:cxn modelId="{66FEBDBA-7F50-451D-BA68-71A0D0AF53DF}" type="presOf" srcId="{87AE7B5A-DD47-4025-B9AD-F500EE61C1E9}" destId="{0E0B164F-166E-4323-AA89-F3F0A185115C}" srcOrd="0" destOrd="0" presId="urn:microsoft.com/office/officeart/2005/8/layout/hierarchy6"/>
    <dgm:cxn modelId="{27E92EC9-8F87-4A20-A340-0D85BA40601C}" type="presOf" srcId="{ED258572-3AB5-4534-80E1-6E35F6ACE8EF}" destId="{926DC0D0-A363-4C29-B71E-DE8594C381DF}" srcOrd="0" destOrd="0" presId="urn:microsoft.com/office/officeart/2005/8/layout/hierarchy6"/>
    <dgm:cxn modelId="{28134FAB-D6BE-4BDD-B68A-1127D8CB745E}" srcId="{ED258572-3AB5-4534-80E1-6E35F6ACE8EF}" destId="{8AD82FB8-EF5D-4425-959D-B6A6B1204A65}" srcOrd="3" destOrd="0" parTransId="{99EA6EE6-4708-45EC-9000-33C37735A016}" sibTransId="{38BC19D5-13BC-42D6-B04F-30DA9AB0605C}"/>
    <dgm:cxn modelId="{CA294A02-E620-49DB-84E5-E9BB6B452F69}" srcId="{BEAA7E6E-7B74-46C1-A147-3EBA3654E12B}" destId="{ED258572-3AB5-4534-80E1-6E35F6ACE8EF}" srcOrd="0" destOrd="0" parTransId="{754DD784-E4D2-47D7-A009-20693B98A6D9}" sibTransId="{CC109AC5-3917-41B9-BEB5-3DB883CACC6B}"/>
    <dgm:cxn modelId="{148302D1-3000-41F5-9BF8-F57ADD1C750E}" type="presOf" srcId="{1D898A7F-C752-4B4B-B8FB-BA1E09488551}" destId="{E59D87A3-FA04-4ABD-8F21-0BB0FF51EA90}" srcOrd="0" destOrd="0" presId="urn:microsoft.com/office/officeart/2005/8/layout/hierarchy6"/>
    <dgm:cxn modelId="{69D21CCB-A7C1-421B-9603-39F94A6A10D3}" srcId="{ED258572-3AB5-4534-80E1-6E35F6ACE8EF}" destId="{1D898A7F-C752-4B4B-B8FB-BA1E09488551}" srcOrd="2" destOrd="0" parTransId="{EFD62623-51B6-4ADB-B033-C0A3DF2229D5}" sibTransId="{DC46E0A5-D740-41C9-BF36-AE1543AFDD67}"/>
    <dgm:cxn modelId="{488F6C9F-A9B5-42D0-9628-953FE97B8A6B}" type="presOf" srcId="{4FF6CC6A-ACB3-4987-8229-03993A76ABF8}" destId="{BD8F82A4-F194-4F4A-A00D-E9AF29A2AF5A}" srcOrd="0" destOrd="0" presId="urn:microsoft.com/office/officeart/2005/8/layout/hierarchy6"/>
    <dgm:cxn modelId="{FEEFBB6E-F30E-4166-AE8C-3F0D2F5E3D4D}" type="presOf" srcId="{9C8FC196-ACFE-4C70-A4C9-6A6DC7057136}" destId="{86043B58-C1F7-4EDD-A6BF-05787B3955B6}" srcOrd="0" destOrd="0" presId="urn:microsoft.com/office/officeart/2005/8/layout/hierarchy6"/>
    <dgm:cxn modelId="{D844865C-3D18-410E-9359-BAFE6AC14D4C}" type="presOf" srcId="{B9240B10-2833-477F-91E7-C551A35F773E}" destId="{E0FC3676-8DE5-4BC8-9367-C8784B022D20}" srcOrd="0" destOrd="0" presId="urn:microsoft.com/office/officeart/2005/8/layout/hierarchy6"/>
    <dgm:cxn modelId="{09996C76-FD32-43E1-AB3B-73DDC0EF41CA}" type="presOf" srcId="{99EA6EE6-4708-45EC-9000-33C37735A016}" destId="{685B4EE3-77CC-4C9C-8FC3-54D96FEC9419}" srcOrd="0" destOrd="0" presId="urn:microsoft.com/office/officeart/2005/8/layout/hierarchy6"/>
    <dgm:cxn modelId="{16A7FDEB-0CC8-47CA-B9B6-E5CC622B572A}" type="presParOf" srcId="{E8CF6EE8-59CB-43C0-8556-A3C976AEBB6A}" destId="{76FDC39A-C5D1-41C6-9528-676D75BD7E84}" srcOrd="0" destOrd="0" presId="urn:microsoft.com/office/officeart/2005/8/layout/hierarchy6"/>
    <dgm:cxn modelId="{A5567D24-D8D8-4D90-AC18-253E24998379}" type="presParOf" srcId="{76FDC39A-C5D1-41C6-9528-676D75BD7E84}" destId="{3DB14E92-42EA-4076-906D-0E7F39511C75}" srcOrd="0" destOrd="0" presId="urn:microsoft.com/office/officeart/2005/8/layout/hierarchy6"/>
    <dgm:cxn modelId="{856A42F7-BE9D-4169-9108-5801E9E053D8}" type="presParOf" srcId="{3DB14E92-42EA-4076-906D-0E7F39511C75}" destId="{E311E50A-3E80-430A-9571-6687F5226ECB}" srcOrd="0" destOrd="0" presId="urn:microsoft.com/office/officeart/2005/8/layout/hierarchy6"/>
    <dgm:cxn modelId="{60E1B515-8965-40B6-8834-56DEC803ABD8}" type="presParOf" srcId="{E311E50A-3E80-430A-9571-6687F5226ECB}" destId="{926DC0D0-A363-4C29-B71E-DE8594C381DF}" srcOrd="0" destOrd="0" presId="urn:microsoft.com/office/officeart/2005/8/layout/hierarchy6"/>
    <dgm:cxn modelId="{BB5ECD65-C7A7-4064-9267-FD5028DD0D71}" type="presParOf" srcId="{E311E50A-3E80-430A-9571-6687F5226ECB}" destId="{519BD334-3A85-44B8-8C07-DC3174083B53}" srcOrd="1" destOrd="0" presId="urn:microsoft.com/office/officeart/2005/8/layout/hierarchy6"/>
    <dgm:cxn modelId="{F54D3A85-A8F3-45AE-B8ED-30472B875C3A}" type="presParOf" srcId="{519BD334-3A85-44B8-8C07-DC3174083B53}" destId="{0E0B164F-166E-4323-AA89-F3F0A185115C}" srcOrd="0" destOrd="0" presId="urn:microsoft.com/office/officeart/2005/8/layout/hierarchy6"/>
    <dgm:cxn modelId="{CABC0EB4-3A0A-43DD-91C0-3698273FD788}" type="presParOf" srcId="{519BD334-3A85-44B8-8C07-DC3174083B53}" destId="{95444DC6-B5EE-411F-AED5-6403E3DC2EEE}" srcOrd="1" destOrd="0" presId="urn:microsoft.com/office/officeart/2005/8/layout/hierarchy6"/>
    <dgm:cxn modelId="{8AB11DF2-18EB-48D5-B499-E663CC239470}" type="presParOf" srcId="{95444DC6-B5EE-411F-AED5-6403E3DC2EEE}" destId="{E0FC3676-8DE5-4BC8-9367-C8784B022D20}" srcOrd="0" destOrd="0" presId="urn:microsoft.com/office/officeart/2005/8/layout/hierarchy6"/>
    <dgm:cxn modelId="{822AA494-DBC3-48DB-8868-46BEB5E55775}" type="presParOf" srcId="{95444DC6-B5EE-411F-AED5-6403E3DC2EEE}" destId="{F8ECADA2-8129-46CA-A839-F8443BA4F1A4}" srcOrd="1" destOrd="0" presId="urn:microsoft.com/office/officeart/2005/8/layout/hierarchy6"/>
    <dgm:cxn modelId="{CD15FDB3-351B-4B0A-8672-7250F5E3B277}" type="presParOf" srcId="{519BD334-3A85-44B8-8C07-DC3174083B53}" destId="{BD8F82A4-F194-4F4A-A00D-E9AF29A2AF5A}" srcOrd="2" destOrd="0" presId="urn:microsoft.com/office/officeart/2005/8/layout/hierarchy6"/>
    <dgm:cxn modelId="{A3C1498B-75BD-450D-B75A-1AF61F9DB146}" type="presParOf" srcId="{519BD334-3A85-44B8-8C07-DC3174083B53}" destId="{12DC1B06-D169-4537-8F08-2AE71053D99E}" srcOrd="3" destOrd="0" presId="urn:microsoft.com/office/officeart/2005/8/layout/hierarchy6"/>
    <dgm:cxn modelId="{54300B9F-3A3E-497D-84A9-5A0069F5D712}" type="presParOf" srcId="{12DC1B06-D169-4537-8F08-2AE71053D99E}" destId="{86043B58-C1F7-4EDD-A6BF-05787B3955B6}" srcOrd="0" destOrd="0" presId="urn:microsoft.com/office/officeart/2005/8/layout/hierarchy6"/>
    <dgm:cxn modelId="{02568BAF-D040-4BCF-9A42-FFF93378B91F}" type="presParOf" srcId="{12DC1B06-D169-4537-8F08-2AE71053D99E}" destId="{CCCC017D-B934-47A0-8679-454CD19BC843}" srcOrd="1" destOrd="0" presId="urn:microsoft.com/office/officeart/2005/8/layout/hierarchy6"/>
    <dgm:cxn modelId="{5E3E3823-A374-4237-95BD-221AE740E3F4}" type="presParOf" srcId="{519BD334-3A85-44B8-8C07-DC3174083B53}" destId="{4ECDB5F0-B92A-4811-AF2C-BE1A13D066DB}" srcOrd="4" destOrd="0" presId="urn:microsoft.com/office/officeart/2005/8/layout/hierarchy6"/>
    <dgm:cxn modelId="{49DD0CED-3327-4C09-9C63-DB0D8A6EB7D3}" type="presParOf" srcId="{519BD334-3A85-44B8-8C07-DC3174083B53}" destId="{E71DCAF2-B3CA-4B44-8244-3E975EFE07C3}" srcOrd="5" destOrd="0" presId="urn:microsoft.com/office/officeart/2005/8/layout/hierarchy6"/>
    <dgm:cxn modelId="{6A3FE03F-5747-4157-92CB-B04A4EEBF68D}" type="presParOf" srcId="{E71DCAF2-B3CA-4B44-8244-3E975EFE07C3}" destId="{E59D87A3-FA04-4ABD-8F21-0BB0FF51EA90}" srcOrd="0" destOrd="0" presId="urn:microsoft.com/office/officeart/2005/8/layout/hierarchy6"/>
    <dgm:cxn modelId="{BA3C7965-8492-44B8-A24C-0F0DB86A2631}" type="presParOf" srcId="{E71DCAF2-B3CA-4B44-8244-3E975EFE07C3}" destId="{6A17EA2D-E4D2-4746-90F4-645872FA447D}" srcOrd="1" destOrd="0" presId="urn:microsoft.com/office/officeart/2005/8/layout/hierarchy6"/>
    <dgm:cxn modelId="{11988EF0-6BA6-4005-ABBB-C2C1AADF2088}" type="presParOf" srcId="{519BD334-3A85-44B8-8C07-DC3174083B53}" destId="{685B4EE3-77CC-4C9C-8FC3-54D96FEC9419}" srcOrd="6" destOrd="0" presId="urn:microsoft.com/office/officeart/2005/8/layout/hierarchy6"/>
    <dgm:cxn modelId="{02217E97-E779-4A85-9A17-19B8F19F6CE1}" type="presParOf" srcId="{519BD334-3A85-44B8-8C07-DC3174083B53}" destId="{D5AB5238-3993-4FF5-8665-B343115AD726}" srcOrd="7" destOrd="0" presId="urn:microsoft.com/office/officeart/2005/8/layout/hierarchy6"/>
    <dgm:cxn modelId="{2ABE2B51-0492-42C1-831A-5A39FFD9DCF2}" type="presParOf" srcId="{D5AB5238-3993-4FF5-8665-B343115AD726}" destId="{85592ADC-7BB2-4A19-8056-C3C13782C3CD}" srcOrd="0" destOrd="0" presId="urn:microsoft.com/office/officeart/2005/8/layout/hierarchy6"/>
    <dgm:cxn modelId="{2F54CD41-5B3E-4043-884E-1F227AF83648}" type="presParOf" srcId="{D5AB5238-3993-4FF5-8665-B343115AD726}" destId="{5BE245B8-8B66-4924-BCB8-1DA2DB9C32F8}" srcOrd="1" destOrd="0" presId="urn:microsoft.com/office/officeart/2005/8/layout/hierarchy6"/>
    <dgm:cxn modelId="{C238C115-76F8-4BC7-BD27-9E5611D31CF8}" type="presParOf" srcId="{E8CF6EE8-59CB-43C0-8556-A3C976AEBB6A}" destId="{3302BAA0-C554-47BC-99DC-90F9A383E2DD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6DC0D0-A363-4C29-B71E-DE8594C381DF}">
      <dsp:nvSpPr>
        <dsp:cNvPr id="0" name=""/>
        <dsp:cNvSpPr/>
      </dsp:nvSpPr>
      <dsp:spPr>
        <a:xfrm>
          <a:off x="2525865" y="730477"/>
          <a:ext cx="1293528" cy="8623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 dirty="0" smtClean="0"/>
        </a:p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COMPONENTS</a:t>
          </a:r>
          <a:endParaRPr lang="en-US" sz="1000" kern="1200" dirty="0"/>
        </a:p>
      </dsp:txBody>
      <dsp:txXfrm>
        <a:off x="2551122" y="755734"/>
        <a:ext cx="1243014" cy="811838"/>
      </dsp:txXfrm>
    </dsp:sp>
    <dsp:sp modelId="{0E0B164F-166E-4323-AA89-F3F0A185115C}">
      <dsp:nvSpPr>
        <dsp:cNvPr id="0" name=""/>
        <dsp:cNvSpPr/>
      </dsp:nvSpPr>
      <dsp:spPr>
        <a:xfrm>
          <a:off x="650249" y="1592829"/>
          <a:ext cx="2522380" cy="344940"/>
        </a:xfrm>
        <a:custGeom>
          <a:avLst/>
          <a:gdLst/>
          <a:ahLst/>
          <a:cxnLst/>
          <a:rect l="0" t="0" r="0" b="0"/>
          <a:pathLst>
            <a:path>
              <a:moveTo>
                <a:pt x="2522380" y="0"/>
              </a:moveTo>
              <a:lnTo>
                <a:pt x="2522380" y="172470"/>
              </a:lnTo>
              <a:lnTo>
                <a:pt x="0" y="172470"/>
              </a:lnTo>
              <a:lnTo>
                <a:pt x="0" y="344940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FC3676-8DE5-4BC8-9367-C8784B022D20}">
      <dsp:nvSpPr>
        <dsp:cNvPr id="0" name=""/>
        <dsp:cNvSpPr/>
      </dsp:nvSpPr>
      <dsp:spPr>
        <a:xfrm>
          <a:off x="3485" y="1937770"/>
          <a:ext cx="1293528" cy="8623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HARDWARE</a:t>
          </a:r>
          <a:endParaRPr lang="en-US" sz="1000" kern="1200" dirty="0"/>
        </a:p>
      </dsp:txBody>
      <dsp:txXfrm>
        <a:off x="28742" y="1963027"/>
        <a:ext cx="1243014" cy="811838"/>
      </dsp:txXfrm>
    </dsp:sp>
    <dsp:sp modelId="{BD8F82A4-F194-4F4A-A00D-E9AF29A2AF5A}">
      <dsp:nvSpPr>
        <dsp:cNvPr id="0" name=""/>
        <dsp:cNvSpPr/>
      </dsp:nvSpPr>
      <dsp:spPr>
        <a:xfrm>
          <a:off x="2331836" y="1592829"/>
          <a:ext cx="840793" cy="344940"/>
        </a:xfrm>
        <a:custGeom>
          <a:avLst/>
          <a:gdLst/>
          <a:ahLst/>
          <a:cxnLst/>
          <a:rect l="0" t="0" r="0" b="0"/>
          <a:pathLst>
            <a:path>
              <a:moveTo>
                <a:pt x="840793" y="0"/>
              </a:moveTo>
              <a:lnTo>
                <a:pt x="840793" y="172470"/>
              </a:lnTo>
              <a:lnTo>
                <a:pt x="0" y="172470"/>
              </a:lnTo>
              <a:lnTo>
                <a:pt x="0" y="344940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043B58-C1F7-4EDD-A6BF-05787B3955B6}">
      <dsp:nvSpPr>
        <dsp:cNvPr id="0" name=""/>
        <dsp:cNvSpPr/>
      </dsp:nvSpPr>
      <dsp:spPr>
        <a:xfrm>
          <a:off x="1685072" y="1937770"/>
          <a:ext cx="1293528" cy="8623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SOFTWARE</a:t>
          </a:r>
          <a:endParaRPr lang="en-US" sz="1000" kern="1200" dirty="0"/>
        </a:p>
      </dsp:txBody>
      <dsp:txXfrm>
        <a:off x="1710329" y="1963027"/>
        <a:ext cx="1243014" cy="811838"/>
      </dsp:txXfrm>
    </dsp:sp>
    <dsp:sp modelId="{4ECDB5F0-B92A-4811-AF2C-BE1A13D066DB}">
      <dsp:nvSpPr>
        <dsp:cNvPr id="0" name=""/>
        <dsp:cNvSpPr/>
      </dsp:nvSpPr>
      <dsp:spPr>
        <a:xfrm>
          <a:off x="3172629" y="1592829"/>
          <a:ext cx="840793" cy="3449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2470"/>
              </a:lnTo>
              <a:lnTo>
                <a:pt x="840793" y="172470"/>
              </a:lnTo>
              <a:lnTo>
                <a:pt x="840793" y="344940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9D87A3-FA04-4ABD-8F21-0BB0FF51EA90}">
      <dsp:nvSpPr>
        <dsp:cNvPr id="0" name=""/>
        <dsp:cNvSpPr/>
      </dsp:nvSpPr>
      <dsp:spPr>
        <a:xfrm>
          <a:off x="3366659" y="1937770"/>
          <a:ext cx="1293528" cy="8623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COMMUNICATION  NETWORKS</a:t>
          </a:r>
          <a:endParaRPr lang="en-US" sz="1000" kern="1200" dirty="0"/>
        </a:p>
      </dsp:txBody>
      <dsp:txXfrm>
        <a:off x="3391916" y="1963027"/>
        <a:ext cx="1243014" cy="811838"/>
      </dsp:txXfrm>
    </dsp:sp>
    <dsp:sp modelId="{685B4EE3-77CC-4C9C-8FC3-54D96FEC9419}">
      <dsp:nvSpPr>
        <dsp:cNvPr id="0" name=""/>
        <dsp:cNvSpPr/>
      </dsp:nvSpPr>
      <dsp:spPr>
        <a:xfrm>
          <a:off x="3172629" y="1592829"/>
          <a:ext cx="2522380" cy="3449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2470"/>
              </a:lnTo>
              <a:lnTo>
                <a:pt x="2522380" y="172470"/>
              </a:lnTo>
              <a:lnTo>
                <a:pt x="2522380" y="344940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592ADC-7BB2-4A19-8056-C3C13782C3CD}">
      <dsp:nvSpPr>
        <dsp:cNvPr id="0" name=""/>
        <dsp:cNvSpPr/>
      </dsp:nvSpPr>
      <dsp:spPr>
        <a:xfrm>
          <a:off x="5048246" y="1937770"/>
          <a:ext cx="1293528" cy="86235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CLOUD COMPUTING SERVICE</a:t>
          </a:r>
          <a:endParaRPr lang="en-US" sz="1000" kern="1200" dirty="0"/>
        </a:p>
      </dsp:txBody>
      <dsp:txXfrm>
        <a:off x="5073503" y="1963027"/>
        <a:ext cx="1243014" cy="8118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0" y="2226503"/>
            <a:ext cx="5917679" cy="255087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0" y="4777380"/>
            <a:ext cx="591767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498080" y="1828800"/>
            <a:ext cx="990599" cy="22865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236208" y="3264408"/>
            <a:ext cx="3859795" cy="228660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670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10204164">
              <a:off x="426788" y="456424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Rectangle 15"/>
            <p:cNvSpPr/>
            <p:nvPr/>
          </p:nvSpPr>
          <p:spPr>
            <a:xfrm>
              <a:off x="421503" y="402165"/>
              <a:ext cx="8327939" cy="31411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0800000">
              <a:off x="485023" y="2670079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4961454"/>
            <a:ext cx="642200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1" y="685800"/>
            <a:ext cx="6422004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0" y="5528192"/>
            <a:ext cx="6422004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47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2780895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Rectangle 8"/>
            <p:cNvSpPr/>
            <p:nvPr/>
          </p:nvSpPr>
          <p:spPr>
            <a:xfrm>
              <a:off x="485023" y="4343399"/>
              <a:ext cx="8182128" cy="21124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>
              <a:off x="485023" y="2854646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2005" cy="169272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488023"/>
            <a:ext cx="6422005" cy="2536857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1588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430920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0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3" name="TextBox 22"/>
          <p:cNvSpPr txBox="1"/>
          <p:nvPr/>
        </p:nvSpPr>
        <p:spPr bwMode="gray">
          <a:xfrm>
            <a:off x="647430" y="651690"/>
            <a:ext cx="601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 bwMode="gray">
          <a:xfrm>
            <a:off x="7069418" y="2900292"/>
            <a:ext cx="6190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060" y="927099"/>
            <a:ext cx="6160385" cy="2882179"/>
          </a:xfrm>
        </p:spPr>
        <p:txBody>
          <a:bodyPr anchor="ctr"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387278" y="3809278"/>
            <a:ext cx="5646143" cy="333113"/>
          </a:xfrm>
        </p:spPr>
        <p:txBody>
          <a:bodyPr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5000816"/>
            <a:ext cx="6343673" cy="101061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8130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/>
            <p:nvPr/>
          </p:nvSpPr>
          <p:spPr bwMode="gray">
            <a:xfrm rot="21010068">
              <a:off x="6359946" y="431124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7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2057400"/>
            <a:ext cx="6422005" cy="20955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5024908"/>
            <a:ext cx="6422004" cy="994891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6536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3593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2489200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440" y="3147164"/>
            <a:ext cx="2313432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05614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08471" y="3147164"/>
            <a:ext cx="2318918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60935" y="3147164"/>
            <a:ext cx="2316625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294530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5775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345260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4179596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9055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439" y="4837558"/>
            <a:ext cx="2313432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11125" y="4179595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53189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11125" y="484820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4179596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9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08641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58642" y="483755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290019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744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21301" y="6387910"/>
            <a:ext cx="990599" cy="228659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6133" y="6387910"/>
            <a:ext cx="3859795" cy="2286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7297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20420" cy="6860798"/>
            <a:chOff x="-1588" y="0"/>
            <a:chExt cx="9120420" cy="6860798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4966650">
              <a:off x="4673046" y="5107506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sp>
        <p:nvSpPr>
          <p:cNvPr id="17" name="Rectangle 16"/>
          <p:cNvSpPr/>
          <p:nvPr/>
        </p:nvSpPr>
        <p:spPr>
          <a:xfrm>
            <a:off x="414867" y="402165"/>
            <a:ext cx="4610565" cy="60536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 bwMode="gray">
          <a:xfrm rot="5400000">
            <a:off x="1299309" y="1765596"/>
            <a:ext cx="5995993" cy="3326809"/>
          </a:xfrm>
          <a:custGeom>
            <a:avLst/>
            <a:gdLst/>
            <a:ahLst/>
            <a:cxnLst/>
            <a:rect l="0" t="0" r="r" b="b"/>
            <a:pathLst>
              <a:path w="4960" h="2752">
                <a:moveTo>
                  <a:pt x="0" y="0"/>
                </a:moveTo>
                <a:lnTo>
                  <a:pt x="0" y="324"/>
                </a:lnTo>
                <a:lnTo>
                  <a:pt x="0" y="1992"/>
                </a:lnTo>
                <a:lnTo>
                  <a:pt x="0" y="2752"/>
                </a:lnTo>
                <a:lnTo>
                  <a:pt x="4960" y="2752"/>
                </a:lnTo>
                <a:lnTo>
                  <a:pt x="4960" y="1992"/>
                </a:lnTo>
                <a:lnTo>
                  <a:pt x="4960" y="324"/>
                </a:lnTo>
                <a:lnTo>
                  <a:pt x="4960" y="0"/>
                </a:lnTo>
                <a:lnTo>
                  <a:pt x="4960" y="0"/>
                </a:lnTo>
                <a:lnTo>
                  <a:pt x="4734" y="34"/>
                </a:lnTo>
                <a:lnTo>
                  <a:pt x="4510" y="64"/>
                </a:lnTo>
                <a:lnTo>
                  <a:pt x="4284" y="90"/>
                </a:lnTo>
                <a:lnTo>
                  <a:pt x="4060" y="114"/>
                </a:lnTo>
                <a:lnTo>
                  <a:pt x="3836" y="132"/>
                </a:lnTo>
                <a:lnTo>
                  <a:pt x="3614" y="146"/>
                </a:lnTo>
                <a:lnTo>
                  <a:pt x="3392" y="158"/>
                </a:lnTo>
                <a:lnTo>
                  <a:pt x="3174" y="166"/>
                </a:lnTo>
                <a:lnTo>
                  <a:pt x="2960" y="172"/>
                </a:lnTo>
                <a:lnTo>
                  <a:pt x="2748" y="174"/>
                </a:lnTo>
                <a:lnTo>
                  <a:pt x="2542" y="174"/>
                </a:lnTo>
                <a:lnTo>
                  <a:pt x="2338" y="174"/>
                </a:lnTo>
                <a:lnTo>
                  <a:pt x="2140" y="170"/>
                </a:lnTo>
                <a:lnTo>
                  <a:pt x="1948" y="164"/>
                </a:lnTo>
                <a:lnTo>
                  <a:pt x="1762" y="156"/>
                </a:lnTo>
                <a:lnTo>
                  <a:pt x="1582" y="148"/>
                </a:lnTo>
                <a:lnTo>
                  <a:pt x="1410" y="138"/>
                </a:lnTo>
                <a:lnTo>
                  <a:pt x="1244" y="128"/>
                </a:lnTo>
                <a:lnTo>
                  <a:pt x="1088" y="116"/>
                </a:lnTo>
                <a:lnTo>
                  <a:pt x="938" y="104"/>
                </a:lnTo>
                <a:lnTo>
                  <a:pt x="668" y="78"/>
                </a:lnTo>
                <a:lnTo>
                  <a:pt x="438" y="54"/>
                </a:lnTo>
                <a:lnTo>
                  <a:pt x="254" y="34"/>
                </a:lnTo>
                <a:lnTo>
                  <a:pt x="116" y="1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Freeform 5"/>
          <p:cNvSpPr>
            <a:spLocks noEditPoints="1"/>
          </p:cNvSpPr>
          <p:nvPr/>
        </p:nvSpPr>
        <p:spPr bwMode="gray">
          <a:xfrm>
            <a:off x="0" y="0"/>
            <a:ext cx="9144000" cy="6858000"/>
          </a:xfrm>
          <a:custGeom>
            <a:avLst/>
            <a:gdLst/>
            <a:ahLst/>
            <a:cxnLst/>
            <a:rect l="0" t="0" r="r" b="b"/>
            <a:pathLst>
              <a:path w="5760" h="4320">
                <a:moveTo>
                  <a:pt x="0" y="0"/>
                </a:move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0" y="0"/>
                </a:lnTo>
                <a:close/>
                <a:moveTo>
                  <a:pt x="5444" y="4004"/>
                </a:moveTo>
                <a:lnTo>
                  <a:pt x="324" y="4004"/>
                </a:lnTo>
                <a:lnTo>
                  <a:pt x="324" y="324"/>
                </a:lnTo>
                <a:lnTo>
                  <a:pt x="5444" y="324"/>
                </a:lnTo>
                <a:lnTo>
                  <a:pt x="5444" y="40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74928" y="1447799"/>
            <a:ext cx="1113516" cy="4572001"/>
          </a:xfrm>
        </p:spPr>
        <p:txBody>
          <a:bodyPr vert="eaVert" anchor="ctr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738" y="1447799"/>
            <a:ext cx="4416936" cy="45720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8546" y="6365498"/>
            <a:ext cx="3859795" cy="22866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562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70" y="927098"/>
            <a:ext cx="6343672" cy="70986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766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6200000">
              <a:off x="3105027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/>
            <p:nvPr/>
          </p:nvSpPr>
          <p:spPr bwMode="gray">
            <a:xfrm rot="15687606">
              <a:off x="3320102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7534" y="2257588"/>
            <a:ext cx="3090672" cy="3020344"/>
          </a:xfrm>
        </p:spPr>
        <p:txBody>
          <a:bodyPr anchor="ctr"/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9261" y="2257588"/>
            <a:ext cx="3082516" cy="302034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196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440" y="2489200"/>
            <a:ext cx="3636980" cy="353060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1" y="2489203"/>
            <a:ext cx="3636980" cy="35306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364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918" y="2489200"/>
            <a:ext cx="3633502" cy="75929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440" y="3248490"/>
            <a:ext cx="3636980" cy="277131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81" y="2489200"/>
            <a:ext cx="3636979" cy="75663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81" y="3245835"/>
            <a:ext cx="3636980" cy="27739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469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10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764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548536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/>
            <p:nvPr/>
          </p:nvSpPr>
          <p:spPr bwMode="gray">
            <a:xfrm rot="15687606">
              <a:off x="2769747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447800"/>
            <a:ext cx="2712590" cy="149558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8927" y="1447800"/>
            <a:ext cx="3632850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1" y="3086845"/>
            <a:ext cx="2712589" cy="2933701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832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852610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 rot="15687606">
              <a:off x="3074559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381390"/>
            <a:ext cx="2987089" cy="157480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22909" y="1320800"/>
            <a:ext cx="2791102" cy="421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086100"/>
            <a:ext cx="2987089" cy="24511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903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21010068">
              <a:off x="6359946" y="179029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4"/>
            <p:cNvSpPr/>
            <p:nvPr/>
          </p:nvSpPr>
          <p:spPr bwMode="gray">
            <a:xfrm>
              <a:off x="485023" y="1856450"/>
              <a:ext cx="8173954" cy="4535226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440" y="927099"/>
            <a:ext cx="6345260" cy="7098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4382" y="2489200"/>
            <a:ext cx="6345260" cy="353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74443" y="6365498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 b="1" i="0">
                <a:solidFill>
                  <a:schemeClr val="accent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0843" y="6365497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776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83464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3444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0876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0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The Impact of Information and Communication Technologies on Modern Business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/>
              <a:t>How ICT is Transforming the Way We Work</a:t>
            </a:r>
          </a:p>
          <a:p>
            <a:r>
              <a:rPr lang="en-US" dirty="0" smtClean="0"/>
              <a:t>YASH-RAJ(24K-0737)</a:t>
            </a:r>
            <a:endParaRPr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Case Study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370" y="2489200"/>
            <a:ext cx="6345260" cy="3530600"/>
          </a:xfrm>
        </p:spPr>
        <p:txBody>
          <a:bodyPr/>
          <a:lstStyle/>
          <a:p>
            <a:r>
              <a:rPr dirty="0"/>
              <a:t>Example: Amazon's use of cloud computing and data analytics to streamline operations and enhance customer experience.</a:t>
            </a:r>
          </a:p>
          <a:p>
            <a:r>
              <a:rPr dirty="0"/>
              <a:t>Video clip: 'How ICT Drives Amazon's Success'</a:t>
            </a:r>
          </a:p>
        </p:txBody>
      </p:sp>
      <p:pic>
        <p:nvPicPr>
          <p:cNvPr id="4" name="Hi-Tech Intr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834581"/>
            <a:ext cx="9045678" cy="298654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17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ICT has become an indispensable part of modern business, enabling organizations to stay competitive in a fast-paced global market. Businesses must embrace ICT to adapt and grow.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370" y="2489200"/>
            <a:ext cx="6345260" cy="3530600"/>
          </a:xfrm>
        </p:spPr>
        <p:txBody>
          <a:bodyPr/>
          <a:lstStyle/>
          <a:p>
            <a:r>
              <a:rPr dirty="0"/>
              <a:t>Thank you for your attention</a:t>
            </a:r>
            <a:r>
              <a:rPr dirty="0" smtClean="0"/>
              <a:t>.</a:t>
            </a:r>
            <a:endParaRPr dirty="0"/>
          </a:p>
          <a:p>
            <a:r>
              <a:rPr lang="en-US" dirty="0" smtClean="0"/>
              <a:t>Roll number</a:t>
            </a:r>
            <a:r>
              <a:rPr dirty="0" smtClean="0"/>
              <a:t>: [</a:t>
            </a:r>
            <a:r>
              <a:rPr lang="en-US" dirty="0"/>
              <a:t>2</a:t>
            </a:r>
            <a:r>
              <a:rPr lang="en-US" dirty="0" smtClean="0"/>
              <a:t>4K-0737</a:t>
            </a:r>
            <a:r>
              <a:rPr dirty="0" smtClean="0"/>
              <a:t>]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370" y="2489200"/>
            <a:ext cx="6345260" cy="3530600"/>
          </a:xfrm>
        </p:spPr>
        <p:txBody>
          <a:bodyPr>
            <a:normAutofit fontScale="92500" lnSpcReduction="20000"/>
          </a:bodyPr>
          <a:lstStyle/>
          <a:p>
            <a:endParaRPr dirty="0"/>
          </a:p>
          <a:p>
            <a:r>
              <a:rPr dirty="0"/>
              <a:t>Introduction to ICT</a:t>
            </a:r>
          </a:p>
          <a:p>
            <a:r>
              <a:rPr dirty="0"/>
              <a:t>Importance of ICT in Business</a:t>
            </a:r>
          </a:p>
          <a:p>
            <a:r>
              <a:rPr dirty="0"/>
              <a:t>Key Components of ICT</a:t>
            </a:r>
          </a:p>
          <a:p>
            <a:r>
              <a:rPr dirty="0"/>
              <a:t>ICT Adoption Process</a:t>
            </a:r>
          </a:p>
          <a:p>
            <a:r>
              <a:rPr dirty="0"/>
              <a:t>Benefits of ICT in Modern Business</a:t>
            </a:r>
          </a:p>
          <a:p>
            <a:r>
              <a:rPr dirty="0"/>
              <a:t>Challenges in ICT Implementation</a:t>
            </a:r>
          </a:p>
          <a:p>
            <a:r>
              <a:rPr dirty="0"/>
              <a:t>Future Trends in ICT</a:t>
            </a:r>
          </a:p>
          <a:p>
            <a:r>
              <a:rPr dirty="0"/>
              <a:t>Case Study</a:t>
            </a:r>
          </a:p>
          <a:p>
            <a:r>
              <a:rPr dirty="0"/>
              <a:t>Conclusion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7" dur="2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2" dur="2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 to ICT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370" y="2489200"/>
            <a:ext cx="6345260" cy="3530600"/>
          </a:xfrm>
        </p:spPr>
        <p:txBody>
          <a:bodyPr/>
          <a:lstStyle/>
          <a:p>
            <a:r>
              <a:rPr dirty="0"/>
              <a:t>Information and Communication Technology (ICT) encompasses all digital technologies that help individuals, businesses, and organizations communicate, share information, and handle various forms of data.</a:t>
            </a: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Importance of ICT in Business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370" y="2489200"/>
            <a:ext cx="6345260" cy="3530600"/>
          </a:xfrm>
        </p:spPr>
        <p:txBody>
          <a:bodyPr/>
          <a:lstStyle/>
          <a:p>
            <a:r>
              <a:rPr dirty="0"/>
              <a:t>ICT is essential for modern businesses as it enhances efficiency, facilitates global reach, enables better communication, and drives innovation.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Key Components of ICT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2786892"/>
              </p:ext>
            </p:extLst>
          </p:nvPr>
        </p:nvGraphicFramePr>
        <p:xfrm>
          <a:off x="1399370" y="2489200"/>
          <a:ext cx="6345260" cy="353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ICT Adoption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370" y="2489200"/>
            <a:ext cx="6345260" cy="3530600"/>
          </a:xfrm>
        </p:spPr>
        <p:txBody>
          <a:bodyPr/>
          <a:lstStyle/>
          <a:p>
            <a:r>
              <a:rPr dirty="0"/>
              <a:t>Steps to implement ICT:</a:t>
            </a:r>
          </a:p>
          <a:p>
            <a:r>
              <a:rPr dirty="0"/>
              <a:t>1. Assess needs and define goals</a:t>
            </a:r>
          </a:p>
          <a:p>
            <a:r>
              <a:rPr dirty="0"/>
              <a:t>2. Choose appropriate solutions</a:t>
            </a:r>
          </a:p>
          <a:p>
            <a:r>
              <a:rPr dirty="0"/>
              <a:t>3. Implement infrastructure</a:t>
            </a:r>
          </a:p>
          <a:p>
            <a:r>
              <a:rPr dirty="0"/>
              <a:t>4. Train staff</a:t>
            </a:r>
          </a:p>
          <a:p>
            <a:r>
              <a:rPr dirty="0"/>
              <a:t>5. Monitor and optimize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Benefits of ICT in Modern Business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370" y="2489200"/>
            <a:ext cx="6345260" cy="3530600"/>
          </a:xfrm>
        </p:spPr>
        <p:txBody>
          <a:bodyPr/>
          <a:lstStyle/>
          <a:p>
            <a:r>
              <a:rPr dirty="0"/>
              <a:t>ICT offers several benefits, including increased efficiency, cost reduction, enhanced customer service, and improved decision-making capabilities.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Challenges in ICT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370" y="2489200"/>
            <a:ext cx="6345260" cy="3530600"/>
          </a:xfrm>
        </p:spPr>
        <p:txBody>
          <a:bodyPr/>
          <a:lstStyle/>
          <a:p>
            <a:r>
              <a:rPr dirty="0"/>
              <a:t>Common challenges include data security concerns, high implementation costs, and the need for skilled personnel to manage and maintain ICT systems.</a:t>
            </a:r>
          </a:p>
        </p:txBody>
      </p:sp>
    </p:spTree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Future Trends in ICT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370" y="2489200"/>
            <a:ext cx="6345260" cy="3530600"/>
          </a:xfrm>
        </p:spPr>
        <p:txBody>
          <a:bodyPr/>
          <a:lstStyle/>
          <a:p>
            <a:r>
              <a:rPr dirty="0"/>
              <a:t>Emerging trends in ICT:</a:t>
            </a:r>
          </a:p>
          <a:p>
            <a:r>
              <a:rPr dirty="0"/>
              <a:t>- Artificial Intelligence (AI)</a:t>
            </a:r>
          </a:p>
          <a:p>
            <a:r>
              <a:rPr dirty="0"/>
              <a:t>- Internet of Things (</a:t>
            </a:r>
            <a:r>
              <a:rPr dirty="0" err="1"/>
              <a:t>IoT</a:t>
            </a:r>
            <a:r>
              <a:rPr dirty="0"/>
              <a:t>)</a:t>
            </a:r>
          </a:p>
          <a:p>
            <a:r>
              <a:rPr dirty="0"/>
              <a:t>- 5G Technology</a:t>
            </a:r>
          </a:p>
          <a:p>
            <a:r>
              <a:rPr dirty="0"/>
              <a:t>- Big Data Analytics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49</TotalTime>
  <Words>318</Words>
  <Application>Microsoft Office PowerPoint</Application>
  <PresentationFormat>On-screen Show (4:3)</PresentationFormat>
  <Paragraphs>50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 Boardroom</vt:lpstr>
      <vt:lpstr>The Impact of Information and Communication Technologies on Modern Business</vt:lpstr>
      <vt:lpstr>Agenda</vt:lpstr>
      <vt:lpstr>Introduction to ICT</vt:lpstr>
      <vt:lpstr>Importance of ICT in Business</vt:lpstr>
      <vt:lpstr>Key Components of ICT</vt:lpstr>
      <vt:lpstr>ICT Adoption Process</vt:lpstr>
      <vt:lpstr>Benefits of ICT in Modern Business</vt:lpstr>
      <vt:lpstr>Challenges in ICT Implementation</vt:lpstr>
      <vt:lpstr>Future Trends in ICT</vt:lpstr>
      <vt:lpstr>Case Study</vt:lpstr>
      <vt:lpstr>Conclusion</vt:lpstr>
      <vt:lpstr>Thank You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Impact of Information and Communication Technologies on Modern Business</dc:title>
  <dc:subject/>
  <dc:creator>Yash</dc:creator>
  <cp:keywords/>
  <dc:description>generated using python-pptx</dc:description>
  <cp:lastModifiedBy>Microsoft account</cp:lastModifiedBy>
  <cp:revision>8</cp:revision>
  <dcterms:created xsi:type="dcterms:W3CDTF">2013-01-27T09:14:16Z</dcterms:created>
  <dcterms:modified xsi:type="dcterms:W3CDTF">2024-10-14T20:43:06Z</dcterms:modified>
  <cp:category/>
  <cp:contentStatus>Final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